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diagrams/data1.xml" ContentType="application/vnd.openxmlformats-officedocument.drawingml.diagramData+xml"/>
  <Override PartName="/ppt/slides/slide1.xml" ContentType="application/vnd.openxmlformats-officedocument.presentationml.slide+xml"/>
  <Override PartName="/ppt/diagrams/data2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66"/>
    <a:srgbClr val="66FF99"/>
    <a:srgbClr val="026A69"/>
    <a:srgbClr val="C36A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6" autoAdjust="0"/>
    <p:restoredTop sz="94660"/>
  </p:normalViewPr>
  <p:slideViewPr>
    <p:cSldViewPr snapToGrid="0">
      <p:cViewPr varScale="1">
        <p:scale>
          <a:sx n="62" d="100"/>
          <a:sy n="62" d="100"/>
        </p:scale>
        <p:origin x="297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60CA3C-363C-4BE0-B152-8EC92ACFD77E}" type="doc">
      <dgm:prSet loTypeId="urn:microsoft.com/office/officeart/2009/3/layout/Snapshot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he-IL"/>
        </a:p>
      </dgm:t>
    </dgm:pt>
    <dgm:pt modelId="{C7C58DE5-59C7-4D38-B605-111923D683F7}">
      <dgm:prSet custT="1"/>
      <dgm:spPr/>
      <dgm:t>
        <a:bodyPr/>
        <a:lstStyle/>
        <a:p>
          <a:pPr rtl="1"/>
          <a:r>
            <a:rPr lang="he-IL" sz="1600" b="1" dirty="0">
              <a:solidFill>
                <a:schemeClr val="bg2">
                  <a:lumMod val="50000"/>
                </a:schemeClr>
              </a:solidFill>
            </a:rPr>
            <a:t>במידה ויש, להוסיף תכנית מעקף שילוט מקדים</a:t>
          </a:r>
        </a:p>
      </dgm:t>
    </dgm:pt>
    <dgm:pt modelId="{2CED47A1-2D14-4859-8385-B0F794D48C74}" type="parTrans" cxnId="{A67CB9AE-95BE-41D3-AC1D-7879BE3F8C14}">
      <dgm:prSet/>
      <dgm:spPr/>
      <dgm:t>
        <a:bodyPr/>
        <a:lstStyle/>
        <a:p>
          <a:pPr rtl="1"/>
          <a:endParaRPr lang="he-IL"/>
        </a:p>
      </dgm:t>
    </dgm:pt>
    <dgm:pt modelId="{117408BE-71A9-4104-B2CE-718D8EA4A734}" type="sibTrans" cxnId="{A67CB9AE-95BE-41D3-AC1D-7879BE3F8C14}">
      <dgm:prSet/>
      <dgm:spPr/>
      <dgm:t>
        <a:bodyPr/>
        <a:lstStyle/>
        <a:p>
          <a:pPr rtl="1"/>
          <a:endParaRPr lang="he-IL"/>
        </a:p>
      </dgm:t>
    </dgm:pt>
    <dgm:pt modelId="{ACA0081E-AE9F-4165-9996-B15662615B27}" type="pres">
      <dgm:prSet presAssocID="{3960CA3C-363C-4BE0-B152-8EC92ACFD77E}" presName="Name0" presStyleCnt="0">
        <dgm:presLayoutVars>
          <dgm:chMax/>
          <dgm:chPref/>
          <dgm:dir/>
          <dgm:animLvl val="lvl"/>
        </dgm:presLayoutVars>
      </dgm:prSet>
      <dgm:spPr/>
    </dgm:pt>
    <dgm:pt modelId="{0F50A83F-430C-4D9F-9D1F-D974142790B1}" type="pres">
      <dgm:prSet presAssocID="{C7C58DE5-59C7-4D38-B605-111923D683F7}" presName="composite" presStyleCnt="0"/>
      <dgm:spPr/>
    </dgm:pt>
    <dgm:pt modelId="{A63ED1C9-58D3-4AF8-AE5A-D39E0372D422}" type="pres">
      <dgm:prSet presAssocID="{C7C58DE5-59C7-4D38-B605-111923D683F7}" presName="ParentAccentShape" presStyleLbl="trBgShp" presStyleIdx="0" presStyleCnt="1"/>
      <dgm:spPr/>
    </dgm:pt>
    <dgm:pt modelId="{288FD8F9-19CE-4A05-872A-61FA61370397}" type="pres">
      <dgm:prSet presAssocID="{C7C58DE5-59C7-4D38-B605-111923D683F7}" presName="ParentText" presStyleLbl="revTx" presStyleIdx="0" presStyleCnt="2" custScaleX="132616" custScaleY="114294" custLinFactY="-100000" custLinFactNeighborX="-6376" custLinFactNeighborY="-196613">
        <dgm:presLayoutVars>
          <dgm:chMax val="1"/>
          <dgm:chPref val="1"/>
          <dgm:bulletEnabled val="1"/>
        </dgm:presLayoutVars>
      </dgm:prSet>
      <dgm:spPr/>
    </dgm:pt>
    <dgm:pt modelId="{78BD129B-8AF7-453B-A638-B7D52DCD081A}" type="pres">
      <dgm:prSet presAssocID="{C7C58DE5-59C7-4D38-B605-111923D683F7}" presName="ChildText" presStyleLbl="revTx" presStyleIdx="1" presStyleCnt="2">
        <dgm:presLayoutVars>
          <dgm:chMax val="0"/>
          <dgm:chPref val="0"/>
        </dgm:presLayoutVars>
      </dgm:prSet>
      <dgm:spPr/>
    </dgm:pt>
    <dgm:pt modelId="{C4F68C5C-6A73-4992-8B26-8A2EFA3A53C9}" type="pres">
      <dgm:prSet presAssocID="{C7C58DE5-59C7-4D38-B605-111923D683F7}" presName="ChildAccentShape" presStyleLbl="trBgShp" presStyleIdx="0" presStyleCnt="1"/>
      <dgm:spPr/>
    </dgm:pt>
    <dgm:pt modelId="{48566B70-4E12-4B07-9849-4236C18AF661}" type="pres">
      <dgm:prSet presAssocID="{C7C58DE5-59C7-4D38-B605-111923D683F7}" presName="Image" presStyleLbl="alignImgPlace1" presStyleIdx="0" presStyleCnt="1" custScaleX="273785" custScaleY="203235" custLinFactNeighborX="47" custLinFactNeighborY="-398"/>
      <dgm:spPr>
        <a:ln>
          <a:noFill/>
        </a:ln>
      </dgm:spPr>
    </dgm:pt>
  </dgm:ptLst>
  <dgm:cxnLst>
    <dgm:cxn modelId="{07578054-8E5F-4273-93AE-68F7C3578167}" type="presOf" srcId="{C7C58DE5-59C7-4D38-B605-111923D683F7}" destId="{288FD8F9-19CE-4A05-872A-61FA61370397}" srcOrd="0" destOrd="0" presId="urn:microsoft.com/office/officeart/2009/3/layout/SnapshotPictureList"/>
    <dgm:cxn modelId="{00F558AC-C4B6-497E-83FF-BA1AEC107FFB}" type="presOf" srcId="{3960CA3C-363C-4BE0-B152-8EC92ACFD77E}" destId="{ACA0081E-AE9F-4165-9996-B15662615B27}" srcOrd="0" destOrd="0" presId="urn:microsoft.com/office/officeart/2009/3/layout/SnapshotPictureList"/>
    <dgm:cxn modelId="{A67CB9AE-95BE-41D3-AC1D-7879BE3F8C14}" srcId="{3960CA3C-363C-4BE0-B152-8EC92ACFD77E}" destId="{C7C58DE5-59C7-4D38-B605-111923D683F7}" srcOrd="0" destOrd="0" parTransId="{2CED47A1-2D14-4859-8385-B0F794D48C74}" sibTransId="{117408BE-71A9-4104-B2CE-718D8EA4A734}"/>
    <dgm:cxn modelId="{207BFEE4-DF49-47D8-BC4D-BD29AF1E1790}" type="presParOf" srcId="{ACA0081E-AE9F-4165-9996-B15662615B27}" destId="{0F50A83F-430C-4D9F-9D1F-D974142790B1}" srcOrd="0" destOrd="0" presId="urn:microsoft.com/office/officeart/2009/3/layout/SnapshotPictureList"/>
    <dgm:cxn modelId="{7C885B51-0F58-46E1-82C8-BA3D4D819AD8}" type="presParOf" srcId="{0F50A83F-430C-4D9F-9D1F-D974142790B1}" destId="{A63ED1C9-58D3-4AF8-AE5A-D39E0372D422}" srcOrd="0" destOrd="0" presId="urn:microsoft.com/office/officeart/2009/3/layout/SnapshotPictureList"/>
    <dgm:cxn modelId="{EDC9711E-8E5D-4590-B064-E6906B2B953D}" type="presParOf" srcId="{0F50A83F-430C-4D9F-9D1F-D974142790B1}" destId="{288FD8F9-19CE-4A05-872A-61FA61370397}" srcOrd="1" destOrd="0" presId="urn:microsoft.com/office/officeart/2009/3/layout/SnapshotPictureList"/>
    <dgm:cxn modelId="{8A5BB3EC-0B45-40DB-B0CA-6245419270B5}" type="presParOf" srcId="{0F50A83F-430C-4D9F-9D1F-D974142790B1}" destId="{78BD129B-8AF7-453B-A638-B7D52DCD081A}" srcOrd="2" destOrd="0" presId="urn:microsoft.com/office/officeart/2009/3/layout/SnapshotPictureList"/>
    <dgm:cxn modelId="{6747616C-782B-472B-9D1D-E6AF5976E091}" type="presParOf" srcId="{0F50A83F-430C-4D9F-9D1F-D974142790B1}" destId="{C4F68C5C-6A73-4992-8B26-8A2EFA3A53C9}" srcOrd="3" destOrd="0" presId="urn:microsoft.com/office/officeart/2009/3/layout/SnapshotPictureList"/>
    <dgm:cxn modelId="{9DCF90F4-BB0E-47C4-9B5E-D4C82EB84D52}" type="presParOf" srcId="{0F50A83F-430C-4D9F-9D1F-D974142790B1}" destId="{48566B70-4E12-4B07-9849-4236C18AF661}" srcOrd="4" destOrd="0" presId="urn:microsoft.com/office/officeart/2009/3/layout/SnapshotPicture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60CA3C-363C-4BE0-B152-8EC92ACFD77E}" type="doc">
      <dgm:prSet loTypeId="urn:microsoft.com/office/officeart/2009/3/layout/Snapshot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he-IL"/>
        </a:p>
      </dgm:t>
    </dgm:pt>
    <dgm:pt modelId="{C7C58DE5-59C7-4D38-B605-111923D683F7}">
      <dgm:prSet custT="1"/>
      <dgm:spPr/>
      <dgm:t>
        <a:bodyPr/>
        <a:lstStyle/>
        <a:p>
          <a:pPr rtl="1"/>
          <a:r>
            <a:rPr lang="he-IL" sz="1600" b="1" dirty="0">
              <a:solidFill>
                <a:schemeClr val="bg2">
                  <a:lumMod val="50000"/>
                </a:schemeClr>
              </a:solidFill>
            </a:rPr>
            <a:t>לוגו החברה המבצעת</a:t>
          </a:r>
        </a:p>
      </dgm:t>
    </dgm:pt>
    <dgm:pt modelId="{2CED47A1-2D14-4859-8385-B0F794D48C74}" type="parTrans" cxnId="{A67CB9AE-95BE-41D3-AC1D-7879BE3F8C14}">
      <dgm:prSet/>
      <dgm:spPr/>
      <dgm:t>
        <a:bodyPr/>
        <a:lstStyle/>
        <a:p>
          <a:pPr rtl="1"/>
          <a:endParaRPr lang="he-IL"/>
        </a:p>
      </dgm:t>
    </dgm:pt>
    <dgm:pt modelId="{117408BE-71A9-4104-B2CE-718D8EA4A734}" type="sibTrans" cxnId="{A67CB9AE-95BE-41D3-AC1D-7879BE3F8C14}">
      <dgm:prSet/>
      <dgm:spPr/>
      <dgm:t>
        <a:bodyPr/>
        <a:lstStyle/>
        <a:p>
          <a:pPr rtl="1"/>
          <a:endParaRPr lang="he-IL"/>
        </a:p>
      </dgm:t>
    </dgm:pt>
    <dgm:pt modelId="{ACA0081E-AE9F-4165-9996-B15662615B27}" type="pres">
      <dgm:prSet presAssocID="{3960CA3C-363C-4BE0-B152-8EC92ACFD77E}" presName="Name0" presStyleCnt="0">
        <dgm:presLayoutVars>
          <dgm:chMax/>
          <dgm:chPref/>
          <dgm:dir/>
          <dgm:animLvl val="lvl"/>
        </dgm:presLayoutVars>
      </dgm:prSet>
      <dgm:spPr/>
    </dgm:pt>
    <dgm:pt modelId="{0F50A83F-430C-4D9F-9D1F-D974142790B1}" type="pres">
      <dgm:prSet presAssocID="{C7C58DE5-59C7-4D38-B605-111923D683F7}" presName="composite" presStyleCnt="0"/>
      <dgm:spPr/>
    </dgm:pt>
    <dgm:pt modelId="{A63ED1C9-58D3-4AF8-AE5A-D39E0372D422}" type="pres">
      <dgm:prSet presAssocID="{C7C58DE5-59C7-4D38-B605-111923D683F7}" presName="ParentAccentShape" presStyleLbl="trBgShp" presStyleIdx="0" presStyleCnt="1"/>
      <dgm:spPr/>
    </dgm:pt>
    <dgm:pt modelId="{288FD8F9-19CE-4A05-872A-61FA61370397}" type="pres">
      <dgm:prSet presAssocID="{C7C58DE5-59C7-4D38-B605-111923D683F7}" presName="ParentText" presStyleLbl="revTx" presStyleIdx="0" presStyleCnt="2" custFlipVert="0" custScaleX="473575" custScaleY="305849" custLinFactNeighborX="-6376" custLinFactNeighborY="-87489">
        <dgm:presLayoutVars>
          <dgm:chMax val="1"/>
          <dgm:chPref val="1"/>
          <dgm:bulletEnabled val="1"/>
        </dgm:presLayoutVars>
      </dgm:prSet>
      <dgm:spPr/>
    </dgm:pt>
    <dgm:pt modelId="{78BD129B-8AF7-453B-A638-B7D52DCD081A}" type="pres">
      <dgm:prSet presAssocID="{C7C58DE5-59C7-4D38-B605-111923D683F7}" presName="ChildText" presStyleLbl="revTx" presStyleIdx="1" presStyleCnt="2">
        <dgm:presLayoutVars>
          <dgm:chMax val="0"/>
          <dgm:chPref val="0"/>
        </dgm:presLayoutVars>
      </dgm:prSet>
      <dgm:spPr/>
    </dgm:pt>
    <dgm:pt modelId="{C4F68C5C-6A73-4992-8B26-8A2EFA3A53C9}" type="pres">
      <dgm:prSet presAssocID="{C7C58DE5-59C7-4D38-B605-111923D683F7}" presName="ChildAccentShape" presStyleLbl="trBgShp" presStyleIdx="0" presStyleCnt="1"/>
      <dgm:spPr/>
    </dgm:pt>
    <dgm:pt modelId="{48566B70-4E12-4B07-9849-4236C18AF661}" type="pres">
      <dgm:prSet presAssocID="{C7C58DE5-59C7-4D38-B605-111923D683F7}" presName="Image" presStyleLbl="alignImgPlace1" presStyleIdx="0" presStyleCnt="1" custScaleX="911084" custScaleY="207580" custLinFactNeighborX="-11465" custLinFactNeighborY="2125"/>
      <dgm:spPr>
        <a:ln>
          <a:noFill/>
        </a:ln>
      </dgm:spPr>
    </dgm:pt>
  </dgm:ptLst>
  <dgm:cxnLst>
    <dgm:cxn modelId="{07578054-8E5F-4273-93AE-68F7C3578167}" type="presOf" srcId="{C7C58DE5-59C7-4D38-B605-111923D683F7}" destId="{288FD8F9-19CE-4A05-872A-61FA61370397}" srcOrd="0" destOrd="0" presId="urn:microsoft.com/office/officeart/2009/3/layout/SnapshotPictureList"/>
    <dgm:cxn modelId="{00F558AC-C4B6-497E-83FF-BA1AEC107FFB}" type="presOf" srcId="{3960CA3C-363C-4BE0-B152-8EC92ACFD77E}" destId="{ACA0081E-AE9F-4165-9996-B15662615B27}" srcOrd="0" destOrd="0" presId="urn:microsoft.com/office/officeart/2009/3/layout/SnapshotPictureList"/>
    <dgm:cxn modelId="{A67CB9AE-95BE-41D3-AC1D-7879BE3F8C14}" srcId="{3960CA3C-363C-4BE0-B152-8EC92ACFD77E}" destId="{C7C58DE5-59C7-4D38-B605-111923D683F7}" srcOrd="0" destOrd="0" parTransId="{2CED47A1-2D14-4859-8385-B0F794D48C74}" sibTransId="{117408BE-71A9-4104-B2CE-718D8EA4A734}"/>
    <dgm:cxn modelId="{207BFEE4-DF49-47D8-BC4D-BD29AF1E1790}" type="presParOf" srcId="{ACA0081E-AE9F-4165-9996-B15662615B27}" destId="{0F50A83F-430C-4D9F-9D1F-D974142790B1}" srcOrd="0" destOrd="0" presId="urn:microsoft.com/office/officeart/2009/3/layout/SnapshotPictureList"/>
    <dgm:cxn modelId="{7C885B51-0F58-46E1-82C8-BA3D4D819AD8}" type="presParOf" srcId="{0F50A83F-430C-4D9F-9D1F-D974142790B1}" destId="{A63ED1C9-58D3-4AF8-AE5A-D39E0372D422}" srcOrd="0" destOrd="0" presId="urn:microsoft.com/office/officeart/2009/3/layout/SnapshotPictureList"/>
    <dgm:cxn modelId="{EDC9711E-8E5D-4590-B064-E6906B2B953D}" type="presParOf" srcId="{0F50A83F-430C-4D9F-9D1F-D974142790B1}" destId="{288FD8F9-19CE-4A05-872A-61FA61370397}" srcOrd="1" destOrd="0" presId="urn:microsoft.com/office/officeart/2009/3/layout/SnapshotPictureList"/>
    <dgm:cxn modelId="{8A5BB3EC-0B45-40DB-B0CA-6245419270B5}" type="presParOf" srcId="{0F50A83F-430C-4D9F-9D1F-D974142790B1}" destId="{78BD129B-8AF7-453B-A638-B7D52DCD081A}" srcOrd="2" destOrd="0" presId="urn:microsoft.com/office/officeart/2009/3/layout/SnapshotPictureList"/>
    <dgm:cxn modelId="{6747616C-782B-472B-9D1D-E6AF5976E091}" type="presParOf" srcId="{0F50A83F-430C-4D9F-9D1F-D974142790B1}" destId="{C4F68C5C-6A73-4992-8B26-8A2EFA3A53C9}" srcOrd="3" destOrd="0" presId="urn:microsoft.com/office/officeart/2009/3/layout/SnapshotPictureList"/>
    <dgm:cxn modelId="{9DCF90F4-BB0E-47C4-9B5E-D4C82EB84D52}" type="presParOf" srcId="{0F50A83F-430C-4D9F-9D1F-D974142790B1}" destId="{48566B70-4E12-4B07-9849-4236C18AF661}" srcOrd="4" destOrd="0" presId="urn:microsoft.com/office/officeart/2009/3/layout/SnapshotPictureList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3ED1C9-58D3-4AF8-AE5A-D39E0372D422}">
      <dsp:nvSpPr>
        <dsp:cNvPr id="0" name=""/>
        <dsp:cNvSpPr/>
      </dsp:nvSpPr>
      <dsp:spPr>
        <a:xfrm>
          <a:off x="3073714" y="1492260"/>
          <a:ext cx="3446751" cy="2452747"/>
        </a:xfrm>
        <a:prstGeom prst="frame">
          <a:avLst>
            <a:gd name="adj1" fmla="val 5450"/>
          </a:avLst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566B70-4E12-4B07-9849-4236C18AF661}">
      <dsp:nvSpPr>
        <dsp:cNvPr id="0" name=""/>
        <dsp:cNvSpPr/>
      </dsp:nvSpPr>
      <dsp:spPr>
        <a:xfrm>
          <a:off x="62932" y="0"/>
          <a:ext cx="9073857" cy="471522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8FD8F9-19CE-4A05-872A-61FA61370397}">
      <dsp:nvSpPr>
        <dsp:cNvPr id="0" name=""/>
        <dsp:cNvSpPr/>
      </dsp:nvSpPr>
      <dsp:spPr>
        <a:xfrm>
          <a:off x="2487234" y="2634901"/>
          <a:ext cx="4216493" cy="3327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560" tIns="60960" rIns="162560" bIns="6096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600" b="1" kern="1200" dirty="0">
              <a:solidFill>
                <a:schemeClr val="bg2">
                  <a:lumMod val="50000"/>
                </a:schemeClr>
              </a:solidFill>
            </a:rPr>
            <a:t>במידה ויש, להוסיף תכנית מעקף שילוט מקדים</a:t>
          </a:r>
        </a:p>
      </dsp:txBody>
      <dsp:txXfrm>
        <a:off x="2487234" y="2634901"/>
        <a:ext cx="4216493" cy="332759"/>
      </dsp:txXfrm>
    </dsp:sp>
    <dsp:sp modelId="{78BD129B-8AF7-453B-A638-B7D52DCD081A}">
      <dsp:nvSpPr>
        <dsp:cNvPr id="0" name=""/>
        <dsp:cNvSpPr/>
      </dsp:nvSpPr>
      <dsp:spPr>
        <a:xfrm>
          <a:off x="6660786" y="1492260"/>
          <a:ext cx="1575817" cy="2452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3ED1C9-58D3-4AF8-AE5A-D39E0372D422}">
      <dsp:nvSpPr>
        <dsp:cNvPr id="0" name=""/>
        <dsp:cNvSpPr/>
      </dsp:nvSpPr>
      <dsp:spPr>
        <a:xfrm>
          <a:off x="4110104" y="481496"/>
          <a:ext cx="1042215" cy="741652"/>
        </a:xfrm>
        <a:prstGeom prst="frame">
          <a:avLst>
            <a:gd name="adj1" fmla="val 5450"/>
          </a:avLst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566B70-4E12-4B07-9849-4236C18AF661}">
      <dsp:nvSpPr>
        <dsp:cNvPr id="0" name=""/>
        <dsp:cNvSpPr/>
      </dsp:nvSpPr>
      <dsp:spPr>
        <a:xfrm>
          <a:off x="0" y="30181"/>
          <a:ext cx="9130367" cy="1456253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8FD8F9-19CE-4A05-872A-61FA61370397}">
      <dsp:nvSpPr>
        <dsp:cNvPr id="0" name=""/>
        <dsp:cNvSpPr/>
      </dsp:nvSpPr>
      <dsp:spPr>
        <a:xfrm>
          <a:off x="2293781" y="926788"/>
          <a:ext cx="4552938" cy="269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560" tIns="60960" rIns="162560" bIns="6096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600" b="1" kern="1200" dirty="0">
              <a:solidFill>
                <a:schemeClr val="bg2">
                  <a:lumMod val="50000"/>
                </a:schemeClr>
              </a:solidFill>
            </a:rPr>
            <a:t>לוגו החברה המבצעת</a:t>
          </a:r>
        </a:p>
      </dsp:txBody>
      <dsp:txXfrm>
        <a:off x="2293781" y="926788"/>
        <a:ext cx="4552938" cy="269253"/>
      </dsp:txXfrm>
    </dsp:sp>
    <dsp:sp modelId="{78BD129B-8AF7-453B-A638-B7D52DCD081A}">
      <dsp:nvSpPr>
        <dsp:cNvPr id="0" name=""/>
        <dsp:cNvSpPr/>
      </dsp:nvSpPr>
      <dsp:spPr>
        <a:xfrm>
          <a:off x="5194749" y="481496"/>
          <a:ext cx="476489" cy="741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4A0E5-D000-4B37-B51A-0B05DA4A3800}" type="datetimeFigureOut">
              <a:rPr lang="he-IL" smtClean="0"/>
              <a:t>א'/אדר ב/תשפ"ד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4E055-FB9F-41BE-9E2C-C039D7F17AB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59373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4A0E5-D000-4B37-B51A-0B05DA4A3800}" type="datetimeFigureOut">
              <a:rPr lang="he-IL" smtClean="0"/>
              <a:t>א'/אדר ב/תשפ"ד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4E055-FB9F-41BE-9E2C-C039D7F17AB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58227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4A0E5-D000-4B37-B51A-0B05DA4A3800}" type="datetimeFigureOut">
              <a:rPr lang="he-IL" smtClean="0"/>
              <a:t>א'/אדר ב/תשפ"ד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4E055-FB9F-41BE-9E2C-C039D7F17AB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07277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4A0E5-D000-4B37-B51A-0B05DA4A3800}" type="datetimeFigureOut">
              <a:rPr lang="he-IL" smtClean="0"/>
              <a:t>א'/אדר ב/תשפ"ד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4E055-FB9F-41BE-9E2C-C039D7F17AB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77985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4A0E5-D000-4B37-B51A-0B05DA4A3800}" type="datetimeFigureOut">
              <a:rPr lang="he-IL" smtClean="0"/>
              <a:t>א'/אדר ב/תשפ"ד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4E055-FB9F-41BE-9E2C-C039D7F17AB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97566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4A0E5-D000-4B37-B51A-0B05DA4A3800}" type="datetimeFigureOut">
              <a:rPr lang="he-IL" smtClean="0"/>
              <a:t>א'/אדר ב/תשפ"ד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4E055-FB9F-41BE-9E2C-C039D7F17AB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2136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4A0E5-D000-4B37-B51A-0B05DA4A3800}" type="datetimeFigureOut">
              <a:rPr lang="he-IL" smtClean="0"/>
              <a:t>א'/אדר ב/תשפ"ד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4E055-FB9F-41BE-9E2C-C039D7F17AB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82874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4A0E5-D000-4B37-B51A-0B05DA4A3800}" type="datetimeFigureOut">
              <a:rPr lang="he-IL" smtClean="0"/>
              <a:t>א'/אדר ב/תשפ"ד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4E055-FB9F-41BE-9E2C-C039D7F17AB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07191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4A0E5-D000-4B37-B51A-0B05DA4A3800}" type="datetimeFigureOut">
              <a:rPr lang="he-IL" smtClean="0"/>
              <a:t>א'/אדר ב/תשפ"ד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4E055-FB9F-41BE-9E2C-C039D7F17AB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30983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4A0E5-D000-4B37-B51A-0B05DA4A3800}" type="datetimeFigureOut">
              <a:rPr lang="he-IL" smtClean="0"/>
              <a:t>א'/אדר ב/תשפ"ד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4E055-FB9F-41BE-9E2C-C039D7F17AB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16940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4A0E5-D000-4B37-B51A-0B05DA4A3800}" type="datetimeFigureOut">
              <a:rPr lang="he-IL" smtClean="0"/>
              <a:t>א'/אדר ב/תשפ"ד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4E055-FB9F-41BE-9E2C-C039D7F17AB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69519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4A0E5-D000-4B37-B51A-0B05DA4A3800}" type="datetimeFigureOut">
              <a:rPr lang="he-IL" smtClean="0"/>
              <a:t>א'/אדר ב/תשפ"ד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4E055-FB9F-41BE-9E2C-C039D7F17AB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16560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1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r" defTabSz="960120" rtl="1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r" defTabSz="960120" rtl="1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r" defTabSz="960120" rtl="1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r" defTabSz="960120" rtl="1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r" defTabSz="960120" rtl="1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r" defTabSz="960120" rtl="1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r" defTabSz="960120" rtl="1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r" defTabSz="960120" rtl="1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r" defTabSz="960120" rtl="1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60120" rtl="1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r" defTabSz="960120" rtl="1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r" defTabSz="960120" rtl="1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r" defTabSz="960120" rtl="1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r" defTabSz="960120" rtl="1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r" defTabSz="960120" rtl="1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r" defTabSz="960120" rtl="1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r" defTabSz="960120" rtl="1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r" defTabSz="960120" rtl="1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hyperlink" Target="https://ksaba.complot.co.il/pikuah/Pages/formsandproedures.aspx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מלבן: פינות מעוגלות 8">
            <a:extLst>
              <a:ext uri="{FF2B5EF4-FFF2-40B4-BE49-F238E27FC236}">
                <a16:creationId xmlns:a16="http://schemas.microsoft.com/office/drawing/2014/main" id="{66826D9A-9E2E-76F6-DFFC-11BFDC0F5426}"/>
              </a:ext>
            </a:extLst>
          </p:cNvPr>
          <p:cNvSpPr/>
          <p:nvPr/>
        </p:nvSpPr>
        <p:spPr>
          <a:xfrm>
            <a:off x="214008" y="10661514"/>
            <a:ext cx="9157695" cy="1867709"/>
          </a:xfrm>
          <a:prstGeom prst="roundRect">
            <a:avLst>
              <a:gd name="adj" fmla="val 1074"/>
            </a:avLst>
          </a:prstGeom>
          <a:solidFill>
            <a:srgbClr val="026A69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7084A28B-5845-3B71-95BD-A270B4F6A688}"/>
              </a:ext>
            </a:extLst>
          </p:cNvPr>
          <p:cNvSpPr txBox="1"/>
          <p:nvPr/>
        </p:nvSpPr>
        <p:spPr>
          <a:xfrm>
            <a:off x="264160" y="202104"/>
            <a:ext cx="9157695" cy="4040337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ctr" rtl="1"/>
            <a:r>
              <a:rPr lang="he-IL" sz="4000" b="1" u="sng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תושבים יקרים</a:t>
            </a:r>
          </a:p>
          <a:p>
            <a:pPr algn="ctr" rtl="1"/>
            <a:endParaRPr lang="en-US" sz="500" b="1" u="sng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he-IL" sz="2000" b="1" dirty="0">
                <a:effectLst/>
                <a:ea typeface="Times New Roman" panose="02020603050405020304" pitchFamily="18" charset="0"/>
              </a:rPr>
              <a:t>הרינו להביא לידיעתכם כי ביום __</a:t>
            </a:r>
            <a:r>
              <a:rPr lang="he-IL" sz="2000" b="1" dirty="0">
                <a:ea typeface="Times New Roman" panose="02020603050405020304" pitchFamily="18" charset="0"/>
              </a:rPr>
              <a:t>_</a:t>
            </a:r>
            <a:r>
              <a:rPr lang="he-IL" sz="2000" b="1" dirty="0">
                <a:effectLst/>
                <a:ea typeface="Times New Roman" panose="02020603050405020304" pitchFamily="18" charset="0"/>
              </a:rPr>
              <a:t>__ בתאריך ______ בין השעות: ________</a:t>
            </a:r>
          </a:p>
          <a:p>
            <a:pPr algn="ctr" rtl="1">
              <a:lnSpc>
                <a:spcPct val="150000"/>
              </a:lnSpc>
            </a:pPr>
            <a:r>
              <a:rPr lang="he-IL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 תתבצע הריסת מבנה </a:t>
            </a:r>
          </a:p>
          <a:p>
            <a:pPr algn="ctr" rtl="1">
              <a:lnSpc>
                <a:spcPct val="150000"/>
              </a:lnSpc>
            </a:pPr>
            <a:r>
              <a:rPr lang="he-IL" sz="2800" b="1" dirty="0">
                <a:effectLst/>
                <a:ea typeface="Times New Roman" panose="02020603050405020304" pitchFamily="18" charset="0"/>
              </a:rPr>
              <a:t>ברחוב ___________מס' ______</a:t>
            </a:r>
          </a:p>
          <a:p>
            <a:pPr algn="ctr" rtl="1">
              <a:lnSpc>
                <a:spcPct val="150000"/>
              </a:lnSpc>
            </a:pPr>
            <a:r>
              <a:rPr lang="he-IL" sz="2000" b="1" dirty="0">
                <a:effectLst/>
                <a:ea typeface="Times New Roman" panose="02020603050405020304" pitchFamily="18" charset="0"/>
              </a:rPr>
              <a:t>עקב כך ייחסם לתנועה רחוב_______________</a:t>
            </a: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he-IL" sz="2000" b="1" dirty="0">
                <a:effectLst/>
                <a:ea typeface="Times New Roman" panose="02020603050405020304" pitchFamily="18" charset="0"/>
              </a:rPr>
              <a:t>המדרכה תחסם להולכי רגל _____________</a:t>
            </a:r>
            <a:r>
              <a:rPr lang="he-IL" sz="2000" dirty="0">
                <a:ea typeface="Times New Roman" panose="02020603050405020304" pitchFamily="18" charset="0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he-IL" sz="2400" b="1" dirty="0">
                <a:ea typeface="Times New Roman" panose="02020603050405020304" pitchFamily="18" charset="0"/>
              </a:rPr>
              <a:t> </a:t>
            </a:r>
            <a:r>
              <a:rPr lang="he-IL" sz="2400" b="1" u="sng" dirty="0">
                <a:effectLst/>
                <a:ea typeface="Times New Roman" panose="02020603050405020304" pitchFamily="18" charset="0"/>
              </a:rPr>
              <a:t>תתבצע הכוונה ע"י שוטר/פקח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DE889E25-19BF-9C96-1688-CA00BD8603CC}"/>
              </a:ext>
            </a:extLst>
          </p:cNvPr>
          <p:cNvSpPr txBox="1"/>
          <p:nvPr/>
        </p:nvSpPr>
        <p:spPr>
          <a:xfrm>
            <a:off x="214007" y="10818085"/>
            <a:ext cx="9157695" cy="1427635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he-IL" sz="2000" b="1" dirty="0">
                <a:solidFill>
                  <a:schemeClr val="bg1"/>
                </a:solidFill>
                <a:ea typeface="Times New Roman" panose="02020603050405020304" pitchFamily="18" charset="0"/>
              </a:rPr>
              <a:t>יש להישמע להוראות המשטרה והסדרנים</a:t>
            </a:r>
            <a:r>
              <a:rPr lang="en-US" sz="2000" b="1" dirty="0">
                <a:solidFill>
                  <a:schemeClr val="bg1"/>
                </a:solidFill>
                <a:ea typeface="Times New Roman" panose="02020603050405020304" pitchFamily="18" charset="0"/>
              </a:rPr>
              <a:t> - </a:t>
            </a:r>
            <a:r>
              <a:rPr lang="he-IL" sz="2000" b="1" dirty="0">
                <a:solidFill>
                  <a:schemeClr val="bg1"/>
                </a:solidFill>
                <a:ea typeface="Times New Roman" panose="02020603050405020304" pitchFamily="18" charset="0"/>
              </a:rPr>
              <a:t>ייתכנו הפרעות ורעשים בזמן ביצוע העבודה</a:t>
            </a:r>
            <a:endParaRPr lang="en-US" sz="2000" b="1" dirty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he-IL" sz="2000" b="1" dirty="0">
                <a:solidFill>
                  <a:schemeClr val="bg1"/>
                </a:solidFill>
                <a:ea typeface="Times New Roman" panose="02020603050405020304" pitchFamily="18" charset="0"/>
              </a:rPr>
              <a:t>העבודה מאושרת ע"י העירייה והמשטרה</a:t>
            </a:r>
            <a:r>
              <a:rPr lang="en-US" sz="2000" b="1" dirty="0">
                <a:solidFill>
                  <a:schemeClr val="bg1"/>
                </a:solidFill>
                <a:ea typeface="Times New Roman" panose="02020603050405020304" pitchFamily="18" charset="0"/>
              </a:rPr>
              <a:t> - </a:t>
            </a:r>
            <a:r>
              <a:rPr lang="he-IL" sz="2000" b="1" dirty="0">
                <a:solidFill>
                  <a:schemeClr val="bg1"/>
                </a:solidFill>
                <a:ea typeface="Times New Roman" panose="02020603050405020304" pitchFamily="18" charset="0"/>
              </a:rPr>
              <a:t>אנו מתנצלים על אי הנוחות הזמנית</a:t>
            </a:r>
            <a:endParaRPr lang="en-US" sz="2000" b="1" dirty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he-IL" sz="2000" b="1" dirty="0">
                <a:solidFill>
                  <a:schemeClr val="bg1"/>
                </a:solidFill>
                <a:ea typeface="Times New Roman" panose="02020603050405020304" pitchFamily="18" charset="0"/>
              </a:rPr>
              <a:t>טל. נייד ליצירת קשר בעת הצורך: ___________ </a:t>
            </a:r>
            <a:endParaRPr lang="en-US" sz="2000" b="1" dirty="0">
              <a:solidFill>
                <a:schemeClr val="bg1"/>
              </a:solidFill>
              <a:ea typeface="Times New Roman" panose="02020603050405020304" pitchFamily="18" charset="0"/>
            </a:endParaRPr>
          </a:p>
        </p:txBody>
      </p:sp>
      <p:graphicFrame>
        <p:nvGraphicFramePr>
          <p:cNvPr id="11" name="דיאגרמה 10">
            <a:extLst>
              <a:ext uri="{FF2B5EF4-FFF2-40B4-BE49-F238E27FC236}">
                <a16:creationId xmlns:a16="http://schemas.microsoft.com/office/drawing/2014/main" id="{3676B266-8382-09EA-239D-0EA318848A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6034053"/>
              </p:ext>
            </p:extLst>
          </p:nvPr>
        </p:nvGraphicFramePr>
        <p:xfrm>
          <a:off x="225248" y="4457884"/>
          <a:ext cx="9196607" cy="4716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דיאגרמה 6">
            <a:extLst>
              <a:ext uri="{FF2B5EF4-FFF2-40B4-BE49-F238E27FC236}">
                <a16:creationId xmlns:a16="http://schemas.microsoft.com/office/drawing/2014/main" id="{ACF6112C-F4F2-806E-BF8C-421767FFBC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4800205"/>
              </p:ext>
            </p:extLst>
          </p:nvPr>
        </p:nvGraphicFramePr>
        <p:xfrm>
          <a:off x="240736" y="9174710"/>
          <a:ext cx="9142208" cy="1486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מלבן: פינות מעוגלות 3">
            <a:extLst>
              <a:ext uri="{FF2B5EF4-FFF2-40B4-BE49-F238E27FC236}">
                <a16:creationId xmlns:a16="http://schemas.microsoft.com/office/drawing/2014/main" id="{DE89990A-A4BE-7F7B-E297-FD8DA7E071E9}"/>
              </a:ext>
            </a:extLst>
          </p:cNvPr>
          <p:cNvSpPr/>
          <p:nvPr/>
        </p:nvSpPr>
        <p:spPr>
          <a:xfrm>
            <a:off x="214009" y="241170"/>
            <a:ext cx="9157695" cy="12288056"/>
          </a:xfrm>
          <a:prstGeom prst="roundRect">
            <a:avLst>
              <a:gd name="adj" fmla="val 1074"/>
            </a:avLst>
          </a:prstGeom>
          <a:noFill/>
          <a:ln w="57150">
            <a:solidFill>
              <a:srgbClr val="026A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E77EF5E3-8FCA-A26D-FEE1-541E18847236}"/>
              </a:ext>
            </a:extLst>
          </p:cNvPr>
          <p:cNvSpPr txBox="1"/>
          <p:nvPr/>
        </p:nvSpPr>
        <p:spPr>
          <a:xfrm rot="20651087">
            <a:off x="156868" y="5565113"/>
            <a:ext cx="8198078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he-IL" sz="2800" b="1" dirty="0">
                <a:solidFill>
                  <a:srgbClr val="FF0000"/>
                </a:solidFill>
              </a:rPr>
              <a:t>על לוגו של חברה </a:t>
            </a:r>
            <a:r>
              <a:rPr lang="en-US" sz="2800" b="1" dirty="0">
                <a:solidFill>
                  <a:srgbClr val="FF0000"/>
                </a:solidFill>
              </a:rPr>
              <a:t> A3</a:t>
            </a:r>
            <a:r>
              <a:rPr lang="he-IL" sz="2800" b="1" dirty="0">
                <a:solidFill>
                  <a:srgbClr val="FF0000"/>
                </a:solidFill>
              </a:rPr>
              <a:t> את הפלייר יש להדפיס בגודל דף </a:t>
            </a:r>
          </a:p>
        </p:txBody>
      </p:sp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98A22DFD-329D-B55E-C2CA-698D9E94AA32}"/>
              </a:ext>
            </a:extLst>
          </p:cNvPr>
          <p:cNvSpPr txBox="1"/>
          <p:nvPr/>
        </p:nvSpPr>
        <p:spPr>
          <a:xfrm>
            <a:off x="633702" y="8618026"/>
            <a:ext cx="8318303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000" b="1" dirty="0">
                <a:solidFill>
                  <a:srgbClr val="00CC66"/>
                </a:solidFill>
              </a:rPr>
              <a:t>לקובץ פתוח להורדה של 'פלייר פרסום הריסה לתושבים' באתר ההנדסי לחץ </a:t>
            </a:r>
            <a:r>
              <a:rPr lang="he-IL" sz="2000" b="1" dirty="0">
                <a:solidFill>
                  <a:srgbClr val="00B0F0"/>
                </a:solidFill>
                <a:hlinkClick r:id="rId12"/>
              </a:rPr>
              <a:t>כאן</a:t>
            </a:r>
            <a:endParaRPr lang="he-IL" sz="20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455696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ערכת נושא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מסמך" ma:contentTypeID="0x0101001A94CF89B99D2D419720F2A3C1332584" ma:contentTypeVersion="2" ma:contentTypeDescription="צור מסמך חדש." ma:contentTypeScope="" ma:versionID="b544ff60a06160525de8fa10d2768041">
  <xsd:schema xmlns:xsd="http://www.w3.org/2001/XMLSchema" xmlns:xs="http://www.w3.org/2001/XMLSchema" xmlns:p="http://schemas.microsoft.com/office/2006/metadata/properties" xmlns:ns2="73f13547-9d0d-4215-beae-cde91d183af6" xmlns:ns3="ac524efd-387a-42df-bc49-81f1d06b4059" targetNamespace="http://schemas.microsoft.com/office/2006/metadata/properties" ma:root="true" ma:fieldsID="cbcf3e0b2aadfff9aae5892441377e50" ns2:_="" ns3:_="">
    <xsd:import namespace="73f13547-9d0d-4215-beae-cde91d183af6"/>
    <xsd:import namespace="ac524efd-387a-42df-bc49-81f1d06b4059"/>
    <xsd:element name="properties">
      <xsd:complexType>
        <xsd:sequence>
          <xsd:element name="documentManagement">
            <xsd:complexType>
              <xsd:all>
                <xsd:element ref="ns2:_x05de__x05e1__x0022__x05d3_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13547-9d0d-4215-beae-cde91d183af6" elementFormDefault="qualified">
    <xsd:import namespace="http://schemas.microsoft.com/office/2006/documentManagement/types"/>
    <xsd:import namespace="http://schemas.microsoft.com/office/infopath/2007/PartnerControls"/>
    <xsd:element name="_x05de__x05e1__x0022__x05d3_" ma:index="8" nillable="true" ma:displayName="מס&quot;ד" ma:decimals="0" ma:internalName="_x05de__x05e1__x0022__x05d3_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524efd-387a-42df-bc49-81f1d06b4059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משותף עם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סוג תוכן"/>
        <xsd:element ref="dc:title" minOccurs="0" maxOccurs="1" ma:index="4" ma:displayName="כותרת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5de__x05e1__x0022__x05d3_ xmlns="73f13547-9d0d-4215-beae-cde91d183af6">17</_x05de__x05e1__x0022__x05d3_>
  </documentManagement>
</p:properties>
</file>

<file path=customXml/itemProps1.xml><?xml version="1.0" encoding="utf-8"?>
<ds:datastoreItem xmlns:ds="http://schemas.openxmlformats.org/officeDocument/2006/customXml" ds:itemID="{3478F853-6998-4D24-9245-9871FE0006CB}"/>
</file>

<file path=customXml/itemProps2.xml><?xml version="1.0" encoding="utf-8"?>
<ds:datastoreItem xmlns:ds="http://schemas.openxmlformats.org/officeDocument/2006/customXml" ds:itemID="{FE05E12C-A99F-439C-BB64-61BCD9344D59}"/>
</file>

<file path=customXml/itemProps3.xml><?xml version="1.0" encoding="utf-8"?>
<ds:datastoreItem xmlns:ds="http://schemas.openxmlformats.org/officeDocument/2006/customXml" ds:itemID="{2C6E56D3-B710-4DDB-A92A-B4C42B5D757D}"/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43</TotalTime>
  <Words>110</Words>
  <Application>Microsoft Office PowerPoint</Application>
  <PresentationFormat>נייר A3 ‏(297x420 מ"מ)</PresentationFormat>
  <Paragraphs>15</Paragraphs>
  <Slides>1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ערכת נושא Office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פלייר פרסום הריסה לתושבים</dc:title>
  <dc:creator>אמאני מנסור סביחאת</dc:creator>
  <cp:lastModifiedBy>רעות עובד</cp:lastModifiedBy>
  <cp:revision>7</cp:revision>
  <dcterms:created xsi:type="dcterms:W3CDTF">2024-02-28T13:07:01Z</dcterms:created>
  <dcterms:modified xsi:type="dcterms:W3CDTF">2024-03-11T07:49:34Z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0x0101001A94CF89B99D2D419720F2A3C1332584</vt:lpwstr>
  </property>
</Properties>
</file>